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25" r:id="rId2"/>
    <p:sldId id="326" r:id="rId3"/>
    <p:sldId id="327" r:id="rId4"/>
    <p:sldId id="37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 autoAdjust="0"/>
    <p:restoredTop sz="84222" autoAdjust="0"/>
  </p:normalViewPr>
  <p:slideViewPr>
    <p:cSldViewPr snapToGrid="0">
      <p:cViewPr varScale="1">
        <p:scale>
          <a:sx n="100" d="100"/>
          <a:sy n="100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448C-091C-49A9-B18C-576C478474A3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742-1EA1-41C5-9385-4B4CA8FD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C9D-F7D9-4A71-B925-520C66FC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E862E-79C1-4CEA-8587-EB6B69E8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BDCF-7098-4722-9A95-AAB7C4BB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810D-8253-4322-954E-209749E5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CAC1-8ABD-467F-A5DC-75F625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BD09-7E4A-4C4B-BEE1-25D9D6F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8BA1F-CA84-4054-B246-60CED3877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EEBF-5F58-4DBC-B35F-710E3945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17E-D3FC-4E7E-98A7-8F23645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A4A1-794B-4DB7-B0C4-4A063DA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2F5A-BC6B-456A-81F7-CEF070E45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5A19-1FE6-41A4-894A-158533281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A378-38E9-4850-AF2E-1FA87F82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DA4A-5B77-4722-86AC-89751A97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72C4-477E-4ED9-B666-0916FA0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ED4-5386-4E33-AACE-03EF516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99A1-3A3C-4FF0-A60F-4559A38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A2-F3A9-4941-AD30-1F6B170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38F8-43EC-4A33-A69B-7C7DBB9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A24-F9A9-4F2C-9EEB-6865AD5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FF-84C6-4444-81FA-6AB5CC42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7E24-F5BA-45CD-9FD4-3EF6C1BE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C4D6-5422-4CB1-B0EF-7D8966CB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ADC3-4A94-4222-A014-47707C92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9165-1B5E-4262-8498-8671886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6B5D-2C1C-4CA4-AA1B-EFA0D94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6B52-E465-4596-B303-7CFC6E6A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F132-2824-4071-9FDE-BFD39287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B1AA-25DB-4E6D-8C41-6D07916C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F4EB-A539-4893-A05A-06D9F53B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93FE-E52A-4127-9BDB-E551362B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E35BD-5D5D-4323-B2B5-014EC74C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1843-FBEA-48B9-98F1-186A80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D6E85-D9AC-4AD0-8998-330F2B6F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0404-BAE7-4F76-BFCD-60A7668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FA0C-84AB-4701-A169-E9384C6E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0A4-7B9F-498A-B85B-B1ABC79E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A9B4B-A7F5-4BA9-B628-9BA3A68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FB85D-9236-4086-BDA8-974565A9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0457-1526-4C84-BB9E-69EAAE5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C8C7-EF89-4B77-937C-A3A47BAD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B5EA-16ED-4B43-8F3D-309162CE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50F-9021-4E08-8E6C-68729DA9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147B-E3EE-41B8-A698-59AE2FCF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E615-2D37-4CCE-AB09-A16CC8E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8027-59AD-40F8-A7B2-6F176A99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204B-FC23-408F-9C92-89DB6C8C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607-BD3F-40B6-8FE6-0FFE5DB7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0A530-A554-42B8-9D00-5EAA73D0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A28C0-5366-4366-997D-6DCFC08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916-A455-4576-A5C4-788AE0D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E7D9-2C7E-4DF7-9428-001AA8B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154C-E799-4428-966C-8677A5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0D67-E79F-42F3-8CAE-97645F28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33FE-674E-4406-B30E-BEA6F39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BF83-5C8B-48CD-A6C3-958AAFA3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C9AD-9896-4B0A-82B4-856C91CE4BB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96D8-755C-4D2F-989C-E18097BA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FE31-6DCC-4CD9-B0CC-79957D16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F9928-137B-7E4A-8C1D-FD2624A1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will now meet Andy and Suzy, who are inside. </a:t>
            </a:r>
          </a:p>
          <a:p>
            <a:pPr marL="0" indent="0">
              <a:buNone/>
            </a:pPr>
            <a:endParaRPr lang="en-US" sz="2200" dirty="0">
              <a:solidFill>
                <a:schemeClr val="tx1">
                  <a:alpha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start, click next.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" name="Graphic 11" descr="Rainy scene outline">
            <a:extLst>
              <a:ext uri="{FF2B5EF4-FFF2-40B4-BE49-F238E27FC236}">
                <a16:creationId xmlns:a16="http://schemas.microsoft.com/office/drawing/2014/main" id="{7FC552A2-FF7A-E28E-07AC-840C98851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554" y="240253"/>
            <a:ext cx="2160000" cy="21600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Graphic 3" descr="Deciduous tree outline">
            <a:extLst>
              <a:ext uri="{FF2B5EF4-FFF2-40B4-BE49-F238E27FC236}">
                <a16:creationId xmlns:a16="http://schemas.microsoft.com/office/drawing/2014/main" id="{DB0773C1-19C1-38D1-69F6-820AAB88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039" y="3114580"/>
            <a:ext cx="2160000" cy="2160000"/>
          </a:xfrm>
          <a:prstGeom prst="rect">
            <a:avLst/>
          </a:prstGeom>
        </p:spPr>
      </p:pic>
      <p:pic>
        <p:nvPicPr>
          <p:cNvPr id="10" name="Graphic 9" descr="Playground outline">
            <a:extLst>
              <a:ext uri="{FF2B5EF4-FFF2-40B4-BE49-F238E27FC236}">
                <a16:creationId xmlns:a16="http://schemas.microsoft.com/office/drawing/2014/main" id="{6BB2B237-DCE3-D930-9C8F-706AC4D0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1969" y="4573831"/>
            <a:ext cx="2043916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7A0E44-B616-4546-8F16-894E520E5822}"/>
              </a:ext>
            </a:extLst>
          </p:cNvPr>
          <p:cNvSpPr txBox="1">
            <a:spLocks/>
          </p:cNvSpPr>
          <p:nvPr/>
        </p:nvSpPr>
        <p:spPr>
          <a:xfrm>
            <a:off x="765051" y="2286001"/>
            <a:ext cx="4732555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You will now meet Sophia and Bobby, who are outside in </a:t>
            </a:r>
            <a:r>
              <a:rPr lang="en-US" sz="2200">
                <a:solidFill>
                  <a:schemeClr val="tx1">
                    <a:alpha val="60000"/>
                  </a:schemeClr>
                </a:solidFill>
              </a:rPr>
              <a:t>the yard.</a:t>
            </a:r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2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200" dirty="0">
                <a:solidFill>
                  <a:schemeClr val="tx1">
                    <a:alpha val="60000"/>
                  </a:schemeClr>
                </a:solidFill>
              </a:rPr>
              <a:t>To start, click next.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Graphic 9" descr="Table and chairs outline">
            <a:extLst>
              <a:ext uri="{FF2B5EF4-FFF2-40B4-BE49-F238E27FC236}">
                <a16:creationId xmlns:a16="http://schemas.microsoft.com/office/drawing/2014/main" id="{7FD03E87-BCBB-F5F5-6ACB-FEFB86C5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554" y="240253"/>
            <a:ext cx="2160000" cy="2160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Graphic 2" descr="Couch outline">
            <a:extLst>
              <a:ext uri="{FF2B5EF4-FFF2-40B4-BE49-F238E27FC236}">
                <a16:creationId xmlns:a16="http://schemas.microsoft.com/office/drawing/2014/main" id="{6B942A4F-8787-568D-50AB-F0CDD8973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8996" y="4457747"/>
            <a:ext cx="2160000" cy="2160000"/>
          </a:xfrm>
          <a:prstGeom prst="rect">
            <a:avLst/>
          </a:prstGeom>
        </p:spPr>
      </p:pic>
      <p:pic>
        <p:nvPicPr>
          <p:cNvPr id="6" name="Graphic 5" descr="Lamp outline">
            <a:extLst>
              <a:ext uri="{FF2B5EF4-FFF2-40B4-BE49-F238E27FC236}">
                <a16:creationId xmlns:a16="http://schemas.microsoft.com/office/drawing/2014/main" id="{EF525614-7D95-6D4B-B49B-6C30293F1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8588" y="3099584"/>
            <a:ext cx="2043916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ock print style illustration of sun">
            <a:extLst>
              <a:ext uri="{FF2B5EF4-FFF2-40B4-BE49-F238E27FC236}">
                <a16:creationId xmlns:a16="http://schemas.microsoft.com/office/drawing/2014/main" id="{CC8CA5D8-5BD4-DE37-D2FA-1240490D7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524" y="-155667"/>
            <a:ext cx="12671047" cy="87791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40945F-6481-ECD5-2D19-C41FA92E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564" y="3242603"/>
            <a:ext cx="7124384" cy="4376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the end of our game!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so much for playing it with me.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 had a lot of fun and I hope that you did too!</a:t>
            </a:r>
          </a:p>
          <a:p>
            <a:endParaRPr lang="en-US" sz="2000" dirty="0"/>
          </a:p>
        </p:txBody>
      </p:sp>
      <p:pic>
        <p:nvPicPr>
          <p:cNvPr id="5" name="Graphic 4" descr="Dance outline">
            <a:extLst>
              <a:ext uri="{FF2B5EF4-FFF2-40B4-BE49-F238E27FC236}">
                <a16:creationId xmlns:a16="http://schemas.microsoft.com/office/drawing/2014/main" id="{01E72EBA-0322-3CFA-900B-70F2F5F0A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694" y="1208919"/>
            <a:ext cx="2033684" cy="20336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8DF7AD1-D3AF-BFC4-61EB-1F24A3E88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347">
            <a:off x="4611153" y="6090591"/>
            <a:ext cx="1670994" cy="1764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0A232-1585-F249-C65D-BCD76FB498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268" t="18819" r="17861" b="26166"/>
          <a:stretch/>
        </p:blipFill>
        <p:spPr>
          <a:xfrm rot="312235">
            <a:off x="7089633" y="5512465"/>
            <a:ext cx="1220384" cy="1795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F0C03-97EA-6E14-EF01-669626FFC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07654">
            <a:off x="6078176" y="5540870"/>
            <a:ext cx="1145302" cy="1633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7CA0D-252F-DA3A-1A2B-9C576EDB70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375" b="13334"/>
          <a:stretch/>
        </p:blipFill>
        <p:spPr>
          <a:xfrm rot="21347289">
            <a:off x="3567640" y="5808313"/>
            <a:ext cx="1565640" cy="232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B2B8-AAFD-2C06-9B18-D791AB25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99AB-BB31-5BE1-A302-9DC615FD8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11230</TotalTime>
  <Words>70</Words>
  <Application>Microsoft Macintosh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Aharoni</vt:lpstr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</dc:creator>
  <cp:lastModifiedBy>David Rose</cp:lastModifiedBy>
  <cp:revision>42</cp:revision>
  <dcterms:created xsi:type="dcterms:W3CDTF">2020-12-02T16:18:39Z</dcterms:created>
  <dcterms:modified xsi:type="dcterms:W3CDTF">2024-08-15T12:55:54Z</dcterms:modified>
</cp:coreProperties>
</file>